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1" r:id="rId2"/>
    <p:sldId id="336" r:id="rId3"/>
    <p:sldId id="322" r:id="rId4"/>
    <p:sldId id="256" r:id="rId5"/>
    <p:sldId id="324" r:id="rId6"/>
    <p:sldId id="335" r:id="rId7"/>
    <p:sldId id="327" r:id="rId8"/>
    <p:sldId id="328" r:id="rId9"/>
    <p:sldId id="329" r:id="rId10"/>
    <p:sldId id="331" r:id="rId11"/>
    <p:sldId id="333" r:id="rId12"/>
    <p:sldId id="334" r:id="rId13"/>
    <p:sldId id="33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BF9E6F-3F49-45D2-A313-74D50CF3E73E}" v="9" dt="2025-04-12T19:49:39.8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35" autoAdjust="0"/>
    <p:restoredTop sz="94660"/>
  </p:normalViewPr>
  <p:slideViewPr>
    <p:cSldViewPr snapToGrid="0">
      <p:cViewPr varScale="1">
        <p:scale>
          <a:sx n="70" d="100"/>
          <a:sy n="70" d="100"/>
        </p:scale>
        <p:origin x="302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lley wright" userId="38e665822ed62171" providerId="LiveId" clId="{E0BF9E6F-3F49-45D2-A313-74D50CF3E73E}"/>
    <pc:docChg chg="custSel addSld delSld modSld sldOrd">
      <pc:chgData name="shelley wright" userId="38e665822ed62171" providerId="LiveId" clId="{E0BF9E6F-3F49-45D2-A313-74D50CF3E73E}" dt="2025-04-12T19:57:27.370" v="103" actId="20577"/>
      <pc:docMkLst>
        <pc:docMk/>
      </pc:docMkLst>
      <pc:sldChg chg="ord">
        <pc:chgData name="shelley wright" userId="38e665822ed62171" providerId="LiveId" clId="{E0BF9E6F-3F49-45D2-A313-74D50CF3E73E}" dt="2025-04-12T19:53:07.719" v="67"/>
        <pc:sldMkLst>
          <pc:docMk/>
          <pc:sldMk cId="4162049952" sldId="256"/>
        </pc:sldMkLst>
      </pc:sldChg>
      <pc:sldChg chg="ord">
        <pc:chgData name="shelley wright" userId="38e665822ed62171" providerId="LiveId" clId="{E0BF9E6F-3F49-45D2-A313-74D50CF3E73E}" dt="2025-04-12T19:53:37.513" v="71"/>
        <pc:sldMkLst>
          <pc:docMk/>
          <pc:sldMk cId="468636761" sldId="321"/>
        </pc:sldMkLst>
      </pc:sldChg>
      <pc:sldChg chg="modSp mod ord">
        <pc:chgData name="shelley wright" userId="38e665822ed62171" providerId="LiveId" clId="{E0BF9E6F-3F49-45D2-A313-74D50CF3E73E}" dt="2025-04-12T19:52:46.447" v="65"/>
        <pc:sldMkLst>
          <pc:docMk/>
          <pc:sldMk cId="1786857888" sldId="322"/>
        </pc:sldMkLst>
        <pc:picChg chg="mod">
          <ac:chgData name="shelley wright" userId="38e665822ed62171" providerId="LiveId" clId="{E0BF9E6F-3F49-45D2-A313-74D50CF3E73E}" dt="2025-04-12T19:50:32.407" v="48" actId="14100"/>
          <ac:picMkLst>
            <pc:docMk/>
            <pc:sldMk cId="1786857888" sldId="322"/>
            <ac:picMk id="5" creationId="{DBF7154A-9C68-8581-2BC3-3D4C3C877B0A}"/>
          </ac:picMkLst>
        </pc:picChg>
      </pc:sldChg>
      <pc:sldChg chg="modSp mod ord">
        <pc:chgData name="shelley wright" userId="38e665822ed62171" providerId="LiveId" clId="{E0BF9E6F-3F49-45D2-A313-74D50CF3E73E}" dt="2025-04-12T19:53:22.718" v="69"/>
        <pc:sldMkLst>
          <pc:docMk/>
          <pc:sldMk cId="1042766536" sldId="324"/>
        </pc:sldMkLst>
        <pc:picChg chg="mod">
          <ac:chgData name="shelley wright" userId="38e665822ed62171" providerId="LiveId" clId="{E0BF9E6F-3F49-45D2-A313-74D50CF3E73E}" dt="2025-04-12T19:49:18.571" v="35" actId="14100"/>
          <ac:picMkLst>
            <pc:docMk/>
            <pc:sldMk cId="1042766536" sldId="324"/>
            <ac:picMk id="4" creationId="{E1364CA3-8FED-AC2A-8868-44AE010159CB}"/>
          </ac:picMkLst>
        </pc:picChg>
      </pc:sldChg>
      <pc:sldChg chg="del">
        <pc:chgData name="shelley wright" userId="38e665822ed62171" providerId="LiveId" clId="{E0BF9E6F-3F49-45D2-A313-74D50CF3E73E}" dt="2025-04-12T19:50:11.727" v="45" actId="2696"/>
        <pc:sldMkLst>
          <pc:docMk/>
          <pc:sldMk cId="53088051" sldId="325"/>
        </pc:sldMkLst>
      </pc:sldChg>
      <pc:sldChg chg="modSp mod">
        <pc:chgData name="shelley wright" userId="38e665822ed62171" providerId="LiveId" clId="{E0BF9E6F-3F49-45D2-A313-74D50CF3E73E}" dt="2025-04-12T19:50:59.944" v="52" actId="14100"/>
        <pc:sldMkLst>
          <pc:docMk/>
          <pc:sldMk cId="3458683707" sldId="327"/>
        </pc:sldMkLst>
        <pc:picChg chg="mod">
          <ac:chgData name="shelley wright" userId="38e665822ed62171" providerId="LiveId" clId="{E0BF9E6F-3F49-45D2-A313-74D50CF3E73E}" dt="2025-04-12T19:50:59.944" v="52" actId="14100"/>
          <ac:picMkLst>
            <pc:docMk/>
            <pc:sldMk cId="3458683707" sldId="327"/>
            <ac:picMk id="17" creationId="{11DD8973-1211-56EC-82C4-8D91250D2A0D}"/>
          </ac:picMkLst>
        </pc:picChg>
      </pc:sldChg>
      <pc:sldChg chg="addSp modSp new mod">
        <pc:chgData name="shelley wright" userId="38e665822ed62171" providerId="LiveId" clId="{E0BF9E6F-3F49-45D2-A313-74D50CF3E73E}" dt="2025-04-12T19:51:33.489" v="57" actId="14100"/>
        <pc:sldMkLst>
          <pc:docMk/>
          <pc:sldMk cId="2202801852" sldId="328"/>
        </pc:sldMkLst>
        <pc:picChg chg="add mod">
          <ac:chgData name="shelley wright" userId="38e665822ed62171" providerId="LiveId" clId="{E0BF9E6F-3F49-45D2-A313-74D50CF3E73E}" dt="2025-04-12T19:51:33.489" v="57" actId="14100"/>
          <ac:picMkLst>
            <pc:docMk/>
            <pc:sldMk cId="2202801852" sldId="328"/>
            <ac:picMk id="4" creationId="{30B1210C-7A42-AF94-309D-F7CD5EAEBECB}"/>
          </ac:picMkLst>
        </pc:picChg>
      </pc:sldChg>
      <pc:sldChg chg="addSp modSp new mod">
        <pc:chgData name="shelley wright" userId="38e665822ed62171" providerId="LiveId" clId="{E0BF9E6F-3F49-45D2-A313-74D50CF3E73E}" dt="2025-04-12T19:51:58.182" v="61" actId="14100"/>
        <pc:sldMkLst>
          <pc:docMk/>
          <pc:sldMk cId="578263651" sldId="329"/>
        </pc:sldMkLst>
        <pc:spChg chg="add">
          <ac:chgData name="shelley wright" userId="38e665822ed62171" providerId="LiveId" clId="{E0BF9E6F-3F49-45D2-A313-74D50CF3E73E}" dt="2025-04-12T18:36:27.846" v="5"/>
          <ac:spMkLst>
            <pc:docMk/>
            <pc:sldMk cId="578263651" sldId="329"/>
            <ac:spMk id="3" creationId="{8B71CFCD-093C-4E08-2CCF-FD32E28F7F92}"/>
          </ac:spMkLst>
        </pc:spChg>
        <pc:picChg chg="add mod">
          <ac:chgData name="shelley wright" userId="38e665822ed62171" providerId="LiveId" clId="{E0BF9E6F-3F49-45D2-A313-74D50CF3E73E}" dt="2025-04-12T19:51:58.182" v="61" actId="14100"/>
          <ac:picMkLst>
            <pc:docMk/>
            <pc:sldMk cId="578263651" sldId="329"/>
            <ac:picMk id="4" creationId="{39C79EE4-8F72-9ABD-FDB8-048EDF72E984}"/>
          </ac:picMkLst>
        </pc:picChg>
      </pc:sldChg>
      <pc:sldChg chg="addSp modSp new del mod">
        <pc:chgData name="shelley wright" userId="38e665822ed62171" providerId="LiveId" clId="{E0BF9E6F-3F49-45D2-A313-74D50CF3E73E}" dt="2025-04-12T19:12:44.608" v="24" actId="2696"/>
        <pc:sldMkLst>
          <pc:docMk/>
          <pc:sldMk cId="2366122343" sldId="330"/>
        </pc:sldMkLst>
        <pc:spChg chg="mod">
          <ac:chgData name="shelley wright" userId="38e665822ed62171" providerId="LiveId" clId="{E0BF9E6F-3F49-45D2-A313-74D50CF3E73E}" dt="2025-04-12T18:43:29.875" v="10" actId="27636"/>
          <ac:spMkLst>
            <pc:docMk/>
            <pc:sldMk cId="2366122343" sldId="330"/>
            <ac:spMk id="2" creationId="{ED0B94CF-004C-AE86-8FDB-1A9B33819C84}"/>
          </ac:spMkLst>
        </pc:spChg>
        <pc:spChg chg="add mod">
          <ac:chgData name="shelley wright" userId="38e665822ed62171" providerId="LiveId" clId="{E0BF9E6F-3F49-45D2-A313-74D50CF3E73E}" dt="2025-04-12T18:43:17.674" v="8"/>
          <ac:spMkLst>
            <pc:docMk/>
            <pc:sldMk cId="2366122343" sldId="330"/>
            <ac:spMk id="4" creationId="{3A2F6D2A-B38D-3C34-3B1E-3DCB4FC447EB}"/>
          </ac:spMkLst>
        </pc:spChg>
        <pc:graphicFrameChg chg="add mod">
          <ac:chgData name="shelley wright" userId="38e665822ed62171" providerId="LiveId" clId="{E0BF9E6F-3F49-45D2-A313-74D50CF3E73E}" dt="2025-04-12T18:49:28.335" v="11" actId="21"/>
          <ac:graphicFrameMkLst>
            <pc:docMk/>
            <pc:sldMk cId="2366122343" sldId="330"/>
            <ac:graphicFrameMk id="3" creationId="{74CBEAD4-40E5-AB1A-4161-22E843AA1880}"/>
          </ac:graphicFrameMkLst>
        </pc:graphicFrameChg>
      </pc:sldChg>
      <pc:sldChg chg="addSp modSp new">
        <pc:chgData name="shelley wright" userId="38e665822ed62171" providerId="LiveId" clId="{E0BF9E6F-3F49-45D2-A313-74D50CF3E73E}" dt="2025-04-12T18:49:59.484" v="13"/>
        <pc:sldMkLst>
          <pc:docMk/>
          <pc:sldMk cId="3992366589" sldId="331"/>
        </pc:sldMkLst>
        <pc:graphicFrameChg chg="add mod">
          <ac:chgData name="shelley wright" userId="38e665822ed62171" providerId="LiveId" clId="{E0BF9E6F-3F49-45D2-A313-74D50CF3E73E}" dt="2025-04-12T18:49:59.484" v="13"/>
          <ac:graphicFrameMkLst>
            <pc:docMk/>
            <pc:sldMk cId="3992366589" sldId="331"/>
            <ac:graphicFrameMk id="2" creationId="{63625FCD-ABB4-CA88-C847-C37A73886DE9}"/>
          </ac:graphicFrameMkLst>
        </pc:graphicFrameChg>
      </pc:sldChg>
      <pc:sldChg chg="new">
        <pc:chgData name="shelley wright" userId="38e665822ed62171" providerId="LiveId" clId="{E0BF9E6F-3F49-45D2-A313-74D50CF3E73E}" dt="2025-04-12T18:50:17.336" v="14" actId="680"/>
        <pc:sldMkLst>
          <pc:docMk/>
          <pc:sldMk cId="817609873" sldId="332"/>
        </pc:sldMkLst>
      </pc:sldChg>
      <pc:sldChg chg="addSp modSp new mod ord">
        <pc:chgData name="shelley wright" userId="38e665822ed62171" providerId="LiveId" clId="{E0BF9E6F-3F49-45D2-A313-74D50CF3E73E}" dt="2025-04-12T19:54:13.589" v="73"/>
        <pc:sldMkLst>
          <pc:docMk/>
          <pc:sldMk cId="3835297820" sldId="333"/>
        </pc:sldMkLst>
        <pc:picChg chg="add mod">
          <ac:chgData name="shelley wright" userId="38e665822ed62171" providerId="LiveId" clId="{E0BF9E6F-3F49-45D2-A313-74D50CF3E73E}" dt="2025-04-12T18:54:37.828" v="18" actId="962"/>
          <ac:picMkLst>
            <pc:docMk/>
            <pc:sldMk cId="3835297820" sldId="333"/>
            <ac:picMk id="3" creationId="{9D15E3BB-AC9C-F486-A0A6-3718E9EC3556}"/>
          </ac:picMkLst>
        </pc:picChg>
      </pc:sldChg>
      <pc:sldChg chg="addSp modSp new mod ord">
        <pc:chgData name="shelley wright" userId="38e665822ed62171" providerId="LiveId" clId="{E0BF9E6F-3F49-45D2-A313-74D50CF3E73E}" dt="2025-04-12T19:54:27.370" v="75"/>
        <pc:sldMkLst>
          <pc:docMk/>
          <pc:sldMk cId="3506371677" sldId="334"/>
        </pc:sldMkLst>
        <pc:picChg chg="add mod">
          <ac:chgData name="shelley wright" userId="38e665822ed62171" providerId="LiveId" clId="{E0BF9E6F-3F49-45D2-A313-74D50CF3E73E}" dt="2025-04-12T19:48:39.441" v="29" actId="14100"/>
          <ac:picMkLst>
            <pc:docMk/>
            <pc:sldMk cId="3506371677" sldId="334"/>
            <ac:picMk id="4" creationId="{D91A2573-6865-DD2E-F83B-2C457FAD7452}"/>
          </ac:picMkLst>
        </pc:picChg>
      </pc:sldChg>
      <pc:sldChg chg="addSp modSp new mod">
        <pc:chgData name="shelley wright" userId="38e665822ed62171" providerId="LiveId" clId="{E0BF9E6F-3F49-45D2-A313-74D50CF3E73E}" dt="2025-04-12T19:50:03.936" v="44" actId="14100"/>
        <pc:sldMkLst>
          <pc:docMk/>
          <pc:sldMk cId="2407493929" sldId="335"/>
        </pc:sldMkLst>
        <pc:picChg chg="add mod">
          <ac:chgData name="shelley wright" userId="38e665822ed62171" providerId="LiveId" clId="{E0BF9E6F-3F49-45D2-A313-74D50CF3E73E}" dt="2025-04-12T19:50:03.936" v="44" actId="14100"/>
          <ac:picMkLst>
            <pc:docMk/>
            <pc:sldMk cId="2407493929" sldId="335"/>
            <ac:picMk id="3" creationId="{E5C26203-81AE-7DF3-0839-F49E02DBA872}"/>
          </ac:picMkLst>
        </pc:picChg>
      </pc:sldChg>
      <pc:sldChg chg="new del">
        <pc:chgData name="shelley wright" userId="38e665822ed62171" providerId="LiveId" clId="{E0BF9E6F-3F49-45D2-A313-74D50CF3E73E}" dt="2025-04-12T19:48:50.645" v="30" actId="2696"/>
        <pc:sldMkLst>
          <pc:docMk/>
          <pc:sldMk cId="2702769750" sldId="335"/>
        </pc:sldMkLst>
      </pc:sldChg>
      <pc:sldChg chg="modSp new mod ord">
        <pc:chgData name="shelley wright" userId="38e665822ed62171" providerId="LiveId" clId="{E0BF9E6F-3F49-45D2-A313-74D50CF3E73E}" dt="2025-04-12T19:57:27.370" v="103" actId="20577"/>
        <pc:sldMkLst>
          <pc:docMk/>
          <pc:sldMk cId="2692525159" sldId="336"/>
        </pc:sldMkLst>
        <pc:spChg chg="mod">
          <ac:chgData name="shelley wright" userId="38e665822ed62171" providerId="LiveId" clId="{E0BF9E6F-3F49-45D2-A313-74D50CF3E73E}" dt="2025-04-12T19:57:27.370" v="103" actId="20577"/>
          <ac:spMkLst>
            <pc:docMk/>
            <pc:sldMk cId="2692525159" sldId="336"/>
            <ac:spMk id="2" creationId="{E16ACC99-C1ED-0D44-F1C5-B41592DAE34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5FA54-DD9F-FFB0-DEDD-5BA3C67F0D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B79740-7C41-BB3E-0998-D17964E27F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CFBF5-A7D5-2520-1F41-7B78E65C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BA24F-2072-1C34-3813-233E66DEC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B23A9-CF1E-3A88-0981-F6C0684CC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7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165CC-C731-2FEA-C5B7-0DC7AABEA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EC2B44-E9A1-A1B2-07B8-44FA9646F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95737-098A-6302-9B4E-F3FD79F3B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3C8D49-4F62-6ECB-5B01-168394F5B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B944B-BA8B-7371-56FC-08A4C2601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60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F4B1B2-13D8-0F6E-9B49-003BC0F76C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CBE69E-0146-302D-6212-C14D8E15F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2FE12-5C10-D887-9379-9F1DAC659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EB451-066B-1761-5E4A-36E030E64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206EC-0D67-2BB4-B8C5-BFD228C2F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282E-D472-0FFB-311E-CD539B6FC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9B7B0-C1F4-9BE8-462F-3B3A19F75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35778-815B-DF2C-DA0A-3512CD0B2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F7F7F-538D-1C90-CC03-E06A73D48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4C7B1-CFFA-E941-8021-1B9D74899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25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CC1B0-BA30-F0D9-F2D6-9566CBD8A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F394F-4DB5-97CE-CB83-9F9A9E5FF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071C2-6285-BBB0-FC25-FDD9592A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EC49F-ABB8-625B-F9D5-0D0B69D3E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454D1-B5E5-6A61-25F5-A64EFC926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405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78237-749B-35C4-ADF9-54B33F649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F9B17-613E-F98A-2A08-4CF8CF3A46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A699BC-BF42-DDBE-006F-265A8CD0FF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3B1D1-7777-BB03-A313-026F54E0E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6D96CA-51B9-2BE5-6ABA-521A9984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557A3-2C27-0C7C-F563-D17932F47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92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46872-9149-784B-0724-DA3E01D38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988D2-E07B-AE7F-220B-367F56C9B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4D2E9-8AB6-D405-72F4-B596260A5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0258D4-155A-BD56-7F03-758272CE22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4977F5-8F07-1404-26AF-3CE0238F2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393A36-42D8-1F23-45E5-2B4EAEFD8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4083EF-0566-6BF4-BD31-F7597B5CB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5C566D-7D03-EEF3-DE46-B1A81CC36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80E20-CFA7-E20D-FB20-50287E8F4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436620-8B76-D081-2621-27C3389E5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231D87-C053-17B7-C969-598742151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876053-19B4-5D37-5A4D-A6DF91A47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067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7E3CEE-5C51-200C-D6F5-0D070C458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90AC7B-C032-6F7E-1D0F-8338CB00E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62C625-B365-600C-699B-815484AA1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889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3BF6D-EEA5-C116-9DF1-37D8D7C84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CA8BB-5D6E-C5BE-4320-785F8C15B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DBFAA-596B-8BEF-1B38-54DC4FA2D0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8ADC8-5C21-3A51-A683-2C9D3E055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9DB083-BCAA-3393-E034-E9C5A5F0E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DF2769-AAB5-BD88-0441-764082386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6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23C2A-3184-63C2-6B65-586F0985D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254E81-DAF1-43BD-27FE-9398071C45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5FFB2-E78C-7AF4-6A4A-F19928DD57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C6A7E-0BF4-D5BE-3F90-512296F6B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525F3B-6562-FAC6-79F9-1C2A657B1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DF38CE-211B-7C92-8B09-EA2DBD0C4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31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2EDFF-644E-3111-68D0-C9BCEEF34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D97DE-456B-FFFB-9EC9-A492312AAB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AE85B-4BCB-026C-0D33-46E23C2108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09642A-300C-484B-BCF8-CC5EAB5D0B92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61CF3-52FB-7DD9-7115-363DB3E7F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87965-E1A3-DC8F-2892-FB451A98A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2EA0E6-5F6C-416D-8208-4F62E7FA5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239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aphs And Numbers">
            <a:extLst>
              <a:ext uri="{FF2B5EF4-FFF2-40B4-BE49-F238E27FC236}">
                <a16:creationId xmlns:a16="http://schemas.microsoft.com/office/drawing/2014/main" id="{D96E1385-57AD-40A6-1E5E-7A6351AFD3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29006C-E7FF-C1E6-7C00-63B31A685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Analyzation  of Financial Data on Predicting Net Income of a Building Services Company from 2019-2023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60105A-03C3-0831-4E0C-FF20555B5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 sz="2200">
              <a:solidFill>
                <a:srgbClr val="FFFFFF"/>
              </a:solidFill>
            </a:endParaRPr>
          </a:p>
          <a:p>
            <a:endParaRPr lang="en-US" sz="2200">
              <a:solidFill>
                <a:srgbClr val="FFFFFF"/>
              </a:solidFill>
            </a:endParaRPr>
          </a:p>
          <a:p>
            <a:r>
              <a:rPr lang="en-US" sz="2200">
                <a:solidFill>
                  <a:srgbClr val="FFFFFF"/>
                </a:solidFill>
              </a:rPr>
              <a:t>Shelley Wright</a:t>
            </a:r>
          </a:p>
        </p:txBody>
      </p:sp>
    </p:spTree>
    <p:extLst>
      <p:ext uri="{BB962C8B-B14F-4D97-AF65-F5344CB8AC3E}">
        <p14:creationId xmlns:p14="http://schemas.microsoft.com/office/powerpoint/2010/main" val="46863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3625FCD-ABB4-CA88-C847-C37A73886DE9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852454"/>
          <a:ext cx="10515600" cy="429768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6694545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73024838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51676858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998351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Term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lm() Estimate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rlm() Estimate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Interpretation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75322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(Intercept)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7.856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7.970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Slightly higher baseline in robust 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3244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Year2022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-0.393 (</a:t>
                      </a:r>
                      <a:r>
                        <a:rPr lang="en-US" b="1"/>
                        <a:t>p = .03</a:t>
                      </a:r>
                      <a:r>
                        <a:rPr lang="en-US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-0.331 (</a:t>
                      </a:r>
                      <a:r>
                        <a:rPr lang="en-US" b="1"/>
                        <a:t>marginal</a:t>
                      </a:r>
                      <a:r>
                        <a:rPr lang="en-US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Both suggest ↓ Net Income in 2022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640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Year2023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-0.372 (</a:t>
                      </a:r>
                      <a:r>
                        <a:rPr lang="en-US" b="1"/>
                        <a:t>p = .04</a:t>
                      </a:r>
                      <a:r>
                        <a:rPr lang="en-US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-0.318 (</a:t>
                      </a:r>
                      <a:r>
                        <a:rPr lang="en-US" b="1"/>
                        <a:t>marginal</a:t>
                      </a:r>
                      <a:r>
                        <a:rPr lang="en-US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Robust model softens the drop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5075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Class_LabelUniversity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0.560 (</a:t>
                      </a:r>
                      <a:r>
                        <a:rPr lang="en-US" b="1"/>
                        <a:t>p = .001</a:t>
                      </a:r>
                      <a:r>
                        <a:rPr lang="en-US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0.514 (</a:t>
                      </a:r>
                      <a:r>
                        <a:rPr lang="en-US" b="1"/>
                        <a:t>strong</a:t>
                      </a:r>
                      <a:r>
                        <a:rPr lang="en-US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Stronger positive effect remains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288983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Payroll.Expenses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4.13e-5 (</a:t>
                      </a:r>
                      <a:r>
                        <a:rPr lang="en-US" b="1"/>
                        <a:t>p &lt; .001</a:t>
                      </a:r>
                      <a:r>
                        <a:rPr lang="en-US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stable and strong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Major positive association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27196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Paper.Goods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8.71e-5 (</a:t>
                      </a:r>
                      <a:r>
                        <a:rPr lang="en-US" b="1"/>
                        <a:t>p &lt; .001</a:t>
                      </a:r>
                      <a:r>
                        <a:rPr lang="en-US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similar &amp; strong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Still highly significant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928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Cleaning.Supplies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6.88e-5 (</a:t>
                      </a:r>
                      <a:r>
                        <a:rPr lang="en-US" b="1"/>
                        <a:t>p = .0015</a:t>
                      </a:r>
                      <a:r>
                        <a:rPr lang="en-US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similar &amp; strong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Still highly significant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2366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a line graph&#10;&#10;AI-generated content may be incorrect.">
            <a:extLst>
              <a:ext uri="{FF2B5EF4-FFF2-40B4-BE49-F238E27FC236}">
                <a16:creationId xmlns:a16="http://schemas.microsoft.com/office/drawing/2014/main" id="{9D15E3BB-AC9C-F486-A0A6-3718E9EC3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179" y="694943"/>
            <a:ext cx="6563641" cy="546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297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B9940-A679-85D1-1573-13B37837A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graph with blue and red lines&#10;&#10;AI-generated content may be incorrect.">
            <a:extLst>
              <a:ext uri="{FF2B5EF4-FFF2-40B4-BE49-F238E27FC236}">
                <a16:creationId xmlns:a16="http://schemas.microsoft.com/office/drawing/2014/main" id="{D91A2573-6865-DD2E-F83B-2C457FAD7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828800"/>
            <a:ext cx="10613570" cy="481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371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7609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ACC99-C1ED-0D44-F1C5-B41592DAE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48A30-A94D-C3E7-D2A8-5A11B3E3F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25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CB00A-7AC8-9EF7-7424-2E4FC7138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e chart with different colored circles&#10;&#10;AI-generated content may be incorrect.">
            <a:extLst>
              <a:ext uri="{FF2B5EF4-FFF2-40B4-BE49-F238E27FC236}">
                <a16:creationId xmlns:a16="http://schemas.microsoft.com/office/drawing/2014/main" id="{DBF7154A-9C68-8581-2BC3-3D4C3C877B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29" y="2015054"/>
            <a:ext cx="10765971" cy="4766746"/>
          </a:xfrm>
        </p:spPr>
      </p:pic>
    </p:spTree>
    <p:extLst>
      <p:ext uri="{BB962C8B-B14F-4D97-AF65-F5344CB8AC3E}">
        <p14:creationId xmlns:p14="http://schemas.microsoft.com/office/powerpoint/2010/main" val="178685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numbers and a number of accounts&#10;&#10;AI-generated content may be incorrect.">
            <a:extLst>
              <a:ext uri="{FF2B5EF4-FFF2-40B4-BE49-F238E27FC236}">
                <a16:creationId xmlns:a16="http://schemas.microsoft.com/office/drawing/2014/main" id="{AB604CE0-4ACD-4CC5-C4D7-56D6CCB9E0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179" y="1442760"/>
            <a:ext cx="6563641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049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1736-4842-07A5-ED97-3829EA2DD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graph showing the amount of expenses&#10;&#10;AI-generated content may be incorrect.">
            <a:extLst>
              <a:ext uri="{FF2B5EF4-FFF2-40B4-BE49-F238E27FC236}">
                <a16:creationId xmlns:a16="http://schemas.microsoft.com/office/drawing/2014/main" id="{E1364CA3-8FED-AC2A-8868-44AE01015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71" y="1850571"/>
            <a:ext cx="10896600" cy="483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766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C3898-1573-371C-3893-2D9DF829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A graph with dollar signs and numbers">
            <a:extLst>
              <a:ext uri="{FF2B5EF4-FFF2-40B4-BE49-F238E27FC236}">
                <a16:creationId xmlns:a16="http://schemas.microsoft.com/office/drawing/2014/main" id="{E5C26203-81AE-7DF3-0839-F49E02DBA8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72" y="1690688"/>
            <a:ext cx="10395858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493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CFB124C-4B0C-4A81-8633-17257B151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82006" y="569844"/>
            <a:ext cx="8427988" cy="5649981"/>
          </a:xfrm>
          <a:prstGeom prst="rect">
            <a:avLst/>
          </a:prstGeom>
          <a:ln>
            <a:noFill/>
          </a:ln>
          <a:effectLst>
            <a:outerShdw blurRad="317500" dist="317500" dir="7140000" sx="95000" sy="95000" algn="t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A graph with colorful dots and numbers&#10;&#10;AI-generated content may be incorrect.">
            <a:extLst>
              <a:ext uri="{FF2B5EF4-FFF2-40B4-BE49-F238E27FC236}">
                <a16:creationId xmlns:a16="http://schemas.microsoft.com/office/drawing/2014/main" id="{11DD8973-1211-56EC-82C4-8D91250D2A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6493"/>
          <a:stretch/>
        </p:blipFill>
        <p:spPr>
          <a:xfrm>
            <a:off x="76201" y="1349829"/>
            <a:ext cx="11234056" cy="550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683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0B4E6-298B-894D-EF12-BACD1388D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collage of graphs&#10;&#10;AI-generated content may be incorrect.">
            <a:extLst>
              <a:ext uri="{FF2B5EF4-FFF2-40B4-BE49-F238E27FC236}">
                <a16:creationId xmlns:a16="http://schemas.microsoft.com/office/drawing/2014/main" id="{30B1210C-7A42-AF94-309D-F7CD5EAEB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57" y="1690687"/>
            <a:ext cx="9437914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01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C01DF-5011-0E37-CA12-B126A2ED2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8B71CFCD-093C-4E08-2CCF-FD32E28F7F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C79EE4-8F72-9ABD-FDB8-048EDF72E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690688"/>
            <a:ext cx="105156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263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145</Words>
  <Application>Microsoft Office PowerPoint</Application>
  <PresentationFormat>Widescreen</PresentationFormat>
  <Paragraphs>37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Analyzation  of Financial Data on Predicting Net Income of a Building Services Company from 2019-2023</vt:lpstr>
      <vt:lpstr>Data Cleaning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shelley wright</dc:creator>
  <cp:lastModifiedBy>shelley wright</cp:lastModifiedBy>
  <cp:revision>1</cp:revision>
  <dcterms:created xsi:type="dcterms:W3CDTF">2025-04-12T17:31:33Z</dcterms:created>
  <dcterms:modified xsi:type="dcterms:W3CDTF">2025-04-12T19:57:32Z</dcterms:modified>
</cp:coreProperties>
</file>

<file path=docProps/thumbnail.jpeg>
</file>